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1"/>
  </p:notesMasterIdLst>
  <p:sldIdLst>
    <p:sldId id="257" r:id="rId2"/>
    <p:sldId id="256" r:id="rId3"/>
    <p:sldId id="260" r:id="rId4"/>
    <p:sldId id="259" r:id="rId5"/>
    <p:sldId id="264" r:id="rId6"/>
    <p:sldId id="265" r:id="rId7"/>
    <p:sldId id="263" r:id="rId8"/>
    <p:sldId id="266" r:id="rId9"/>
    <p:sldId id="26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8AB8B-6137-403D-875F-9CE17296980C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00253-48A4-488F-B65B-3D468A9A3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550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6D5A2-D69B-4C0F-AA0F-D0916E5C639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786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58B1C9-37B2-4BF8-B10E-3D7A123ACA49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98C38D-7CCA-46E6-BA55-D3955E2C180D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955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8B1C9-37B2-4BF8-B10E-3D7A123ACA49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C38D-7CCA-46E6-BA55-D3955E2C1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127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8B1C9-37B2-4BF8-B10E-3D7A123ACA49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C38D-7CCA-46E6-BA55-D3955E2C1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116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8B1C9-37B2-4BF8-B10E-3D7A123ACA49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C38D-7CCA-46E6-BA55-D3955E2C1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309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8B1C9-37B2-4BF8-B10E-3D7A123ACA49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C38D-7CCA-46E6-BA55-D3955E2C180D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605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8B1C9-37B2-4BF8-B10E-3D7A123ACA49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C38D-7CCA-46E6-BA55-D3955E2C1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725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8B1C9-37B2-4BF8-B10E-3D7A123ACA49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C38D-7CCA-46E6-BA55-D3955E2C1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104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8B1C9-37B2-4BF8-B10E-3D7A123ACA49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C38D-7CCA-46E6-BA55-D3955E2C1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403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8B1C9-37B2-4BF8-B10E-3D7A123ACA49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C38D-7CCA-46E6-BA55-D3955E2C1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002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8B1C9-37B2-4BF8-B10E-3D7A123ACA49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C38D-7CCA-46E6-BA55-D3955E2C1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907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8B1C9-37B2-4BF8-B10E-3D7A123ACA49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C38D-7CCA-46E6-BA55-D3955E2C1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532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858B1C9-37B2-4BF8-B10E-3D7A123ACA49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E98C38D-7CCA-46E6-BA55-D3955E2C1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517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:\Users\Ольга\Desktop\логоритмика\рамки фон\mini_4.jpg"/>
          <p:cNvPicPr>
            <a:picLocks noChangeAspect="1" noChangeArrowheads="1"/>
          </p:cNvPicPr>
          <p:nvPr/>
        </p:nvPicPr>
        <p:blipFill>
          <a:blip r:embed="rId3" cstate="print"/>
          <a:srcRect r="1176"/>
          <a:stretch>
            <a:fillRect/>
          </a:stretch>
        </p:blipFill>
        <p:spPr bwMode="auto">
          <a:xfrm>
            <a:off x="-110836" y="-1"/>
            <a:ext cx="12302836" cy="6858001"/>
          </a:xfrm>
          <a:prstGeom prst="rect">
            <a:avLst/>
          </a:prstGeom>
          <a:noFill/>
        </p:spPr>
      </p:pic>
      <p:pic>
        <p:nvPicPr>
          <p:cNvPr id="5" name="Picture 3" descr="C:\Users\Ольга\Desktop\логоритмика\2014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01831" y="2143872"/>
            <a:ext cx="5516330" cy="308914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176119" y="1125325"/>
            <a:ext cx="5767754" cy="923330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Stop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ЛОГОРИТМИКА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55640" y="1340769"/>
            <a:ext cx="64087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04112" y="4725144"/>
            <a:ext cx="23756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b="1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b="1" dirty="0">
              <a:ln w="12700">
                <a:solidFill>
                  <a:srgbClr val="0070C0"/>
                </a:solidFill>
                <a:prstDash val="solid"/>
              </a:ln>
              <a:solidFill>
                <a:srgbClr val="00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22499" y="4820402"/>
            <a:ext cx="54441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2060"/>
                </a:solidFill>
              </a:rPr>
              <a:t>МДОУ «Детский сад № 28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р.п</a:t>
            </a:r>
            <a:r>
              <a:rPr lang="ru-RU" sz="2000" b="1" i="1" dirty="0" smtClean="0">
                <a:solidFill>
                  <a:srgbClr val="002060"/>
                </a:solidFill>
              </a:rPr>
              <a:t>. Ишня»</a:t>
            </a:r>
          </a:p>
          <a:p>
            <a:pPr algn="just"/>
            <a:r>
              <a:rPr lang="ru-RU" sz="2000" b="1" i="1" dirty="0" smtClean="0">
                <a:solidFill>
                  <a:srgbClr val="002060"/>
                </a:solidFill>
              </a:rPr>
              <a:t>Подготовил: музыкальный руководитель Малявина Галина Сергеевна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472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артинки по запросу картинка человечка для презентаци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572" y="4475018"/>
            <a:ext cx="2345179" cy="21153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87791" y="1336432"/>
            <a:ext cx="10705514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Логоритмика</a:t>
            </a:r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эффективное средство развития речи. Соединение движений, речи и музыки помогает детям научиться красиво и плавно говорить, а в некоторых случаях даже избавиться от заикания и других речевых проблем.</a:t>
            </a:r>
            <a:endParaRPr lang="ru-RU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72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44062" y="1049032"/>
            <a:ext cx="10381956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адачи: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Закрепление двигательных умений, выработка двигательного навыка.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музыкального, звуковысотного, тембрового, динамического слуха.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Развитие речевой моторики для формирования артикуляционной базы звуков, темпа и речи.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Развитие правильного дыхания и певческого диапазона голоса.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Развитие чувства ритма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слухового внимания.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пространственной организации движений.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Развитие общей моторики, мимики </a:t>
            </a:r>
            <a:r>
              <a:rPr lang="ru-RU" sz="24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Логоритмика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82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Картинки по запросу картинка человечка для презент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658" y="3754582"/>
            <a:ext cx="3793115" cy="2844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385454" y="1692479"/>
            <a:ext cx="967047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Логоритмические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занятия рекомендовано проводить один раз в неделю во второй половине дня. Продолжительность занятия в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составляет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15-30 минут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зависимости от возраста детей.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995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7636" y="1458427"/>
            <a:ext cx="10515600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Структура занятия:</a:t>
            </a:r>
            <a:endParaRPr lang="ru-RU" sz="28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Подготовительная часть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длится 3-7 минут.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Основная часть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занимает 10-15 минут,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Заключительная часть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занимает 2-7 минут.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Картинки по запросу картинка человечка для презентации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7385" y="4211781"/>
            <a:ext cx="1929269" cy="21813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7299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34636"/>
            <a:ext cx="12192000" cy="687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439817" y="2348881"/>
            <a:ext cx="3447199" cy="1745035"/>
          </a:xfrm>
          <a:prstGeom prst="rect">
            <a:avLst/>
          </a:prstGeom>
          <a:noFill/>
        </p:spPr>
        <p:txBody>
          <a:bodyPr wrap="square" lIns="91440" tIns="45720" rIns="91440" bIns="45720" numCol="1">
            <a:prstTxWarp prst="textStop">
              <a:avLst/>
            </a:prstTxWarp>
            <a:spAutoFit/>
          </a:bodyPr>
          <a:lstStyle/>
          <a:p>
            <a:pPr algn="ctr"/>
            <a:r>
              <a:rPr lang="ru-RU" sz="2800" b="1" dirty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Виды</a:t>
            </a:r>
          </a:p>
          <a:p>
            <a:pPr algn="ctr"/>
            <a:r>
              <a:rPr lang="ru-RU" sz="2800" b="1" dirty="0" err="1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логоритмических</a:t>
            </a:r>
            <a:endParaRPr lang="ru-RU" sz="2800" b="1" dirty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упражнений</a:t>
            </a:r>
            <a:endParaRPr lang="ru-RU" sz="2800" b="1" dirty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1919536" y="476672"/>
            <a:ext cx="2592288" cy="1440160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Двигательные упражнения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7896200" y="3501008"/>
            <a:ext cx="2592288" cy="1440160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Дыхательные упражнения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2063552" y="3645024"/>
            <a:ext cx="2520280" cy="1440160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Пальчиковые и подвижные игры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блако 10"/>
          <p:cNvSpPr/>
          <p:nvPr/>
        </p:nvSpPr>
        <p:spPr>
          <a:xfrm>
            <a:off x="7968208" y="260648"/>
            <a:ext cx="2304256" cy="1512168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Речевые упражнения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блако 11"/>
          <p:cNvSpPr/>
          <p:nvPr/>
        </p:nvSpPr>
        <p:spPr>
          <a:xfrm>
            <a:off x="2639616" y="4941168"/>
            <a:ext cx="3456384" cy="1656184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Песни и стихи, сопровождающиеся движениями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блако 12"/>
          <p:cNvSpPr/>
          <p:nvPr/>
        </p:nvSpPr>
        <p:spPr>
          <a:xfrm>
            <a:off x="1775520" y="2060848"/>
            <a:ext cx="2808312" cy="1440160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Упражнения на релаксацию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блако 13"/>
          <p:cNvSpPr/>
          <p:nvPr/>
        </p:nvSpPr>
        <p:spPr>
          <a:xfrm>
            <a:off x="7824192" y="1844824"/>
            <a:ext cx="2592288" cy="1584176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Упражнения на развитие внимания и памяти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блако 14"/>
          <p:cNvSpPr/>
          <p:nvPr/>
        </p:nvSpPr>
        <p:spPr>
          <a:xfrm>
            <a:off x="6384032" y="4941168"/>
            <a:ext cx="3240360" cy="1656184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Танцы  под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ритмодекламацию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блако 15"/>
          <p:cNvSpPr/>
          <p:nvPr/>
        </p:nvSpPr>
        <p:spPr>
          <a:xfrm>
            <a:off x="4583832" y="188640"/>
            <a:ext cx="3312368" cy="1800200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Артикуляционная гимнастика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83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2618" y="834444"/>
            <a:ext cx="11277600" cy="5507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КОГДА НАЧИНАТЬ ЗАНИМАТЬСЯ?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Начинать заниматься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логоритмикой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можно прямо с пеленок, правда, до 2 лет упражнения будут носить пассивный характер. Просто читайте малышу стишок или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потешку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одновременно отхлопывая ладонями ритм. Затем помогите ребенку выполнить необходимые движения: поднять и опустить руки, услышав определенные слова, похлопать ручками в такт стихам или музыке. То же самое можно проделывать и с песнями.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детей от 2 до 4-х лет игры с элементами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логоритмики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очень полезны. В этом возрасте дети совершенствуют двигательные навыки, учатся говорить и общаться – именно этим и нужно заниматься на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занятиях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логоритмики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458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7234" y="2115196"/>
            <a:ext cx="9628909" cy="821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Комплекс дыхательных упражнений </a:t>
            </a:r>
            <a:endParaRPr lang="ru-RU" sz="36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4" descr="Картинки по запросу картинка человечка для презент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3638" y="3361142"/>
            <a:ext cx="3855884" cy="2891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4556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Ольга\Desktop\логоритмика\рамки фон\mini_4.jpg"/>
          <p:cNvPicPr>
            <a:picLocks noChangeAspect="1" noChangeArrowheads="1"/>
          </p:cNvPicPr>
          <p:nvPr/>
        </p:nvPicPr>
        <p:blipFill>
          <a:blip r:embed="rId2" cstate="print"/>
          <a:srcRect r="1176"/>
          <a:stretch>
            <a:fillRect/>
          </a:stretch>
        </p:blipFill>
        <p:spPr bwMode="auto">
          <a:xfrm>
            <a:off x="-124691" y="-1"/>
            <a:ext cx="12316691" cy="68580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405575" y="1505243"/>
            <a:ext cx="7132320" cy="4093699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Stop">
              <a:avLst/>
            </a:prstTxWarp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</a:t>
            </a:r>
          </a:p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</a:t>
            </a:r>
          </a:p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ВНИМАНИЕ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731139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Основа</Template>
  <TotalTime>54</TotalTime>
  <Words>194</Words>
  <Application>Microsoft Office PowerPoint</Application>
  <PresentationFormat>Широкоэкранный</PresentationFormat>
  <Paragraphs>43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Corbel</vt:lpstr>
      <vt:lpstr>Times New Roman</vt:lpstr>
      <vt:lpstr>Базис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Cadik №28</dc:creator>
  <cp:lastModifiedBy>Cadik №28</cp:lastModifiedBy>
  <cp:revision>7</cp:revision>
  <dcterms:created xsi:type="dcterms:W3CDTF">2018-02-15T07:05:30Z</dcterms:created>
  <dcterms:modified xsi:type="dcterms:W3CDTF">2018-02-15T08:55:33Z</dcterms:modified>
</cp:coreProperties>
</file>