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DE119D-14F5-4978-8C46-F414B7AAA13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23 </a:t>
            </a: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февраля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316434" y="2356110"/>
            <a:ext cx="6511131" cy="329259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День защитника отечества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457665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МДОУ «Детский сад №28 </a:t>
            </a:r>
            <a:r>
              <a:rPr lang="ru-RU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р.п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. Ишня</a:t>
            </a:r>
            <a:endParaRPr lang="ru-RU" sz="2400" b="1" dirty="0"/>
          </a:p>
          <a:p>
            <a:pPr algn="r"/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Воспитатели старшего дошкольного возраста  </a:t>
            </a:r>
            <a:r>
              <a:rPr lang="ru-RU" sz="2400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Балина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sz="2400" b="1" smtClean="0">
                <a:solidFill>
                  <a:srgbClr val="FFFFFF"/>
                </a:solidFill>
                <a:latin typeface="Calibri" panose="020F0502020204030204" pitchFamily="34" charset="0"/>
              </a:rPr>
              <a:t>О.А</a:t>
            </a:r>
            <a:r>
              <a:rPr lang="ru-RU" sz="2400" b="1" smtClean="0">
                <a:solidFill>
                  <a:srgbClr val="FFFFFF"/>
                </a:solidFill>
                <a:latin typeface="Calibri" panose="020F0502020204030204" pitchFamily="34" charset="0"/>
              </a:rPr>
              <a:t>.,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Зеленина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Е.В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6750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5256583" cy="3100988"/>
          </a:xfrm>
        </p:spPr>
        <p:txBody>
          <a:bodyPr>
            <a:normAutofit/>
          </a:bodyPr>
          <a:lstStyle/>
          <a:p>
            <a:r>
              <a:rPr lang="ru-RU" sz="2400" i="1" dirty="0"/>
              <a:t>Брат сказал: "Не торопись!</a:t>
            </a:r>
            <a:endParaRPr lang="ru-RU" sz="2400" dirty="0"/>
          </a:p>
          <a:p>
            <a:r>
              <a:rPr lang="ru-RU" sz="2400" i="1" dirty="0"/>
              <a:t>Лучше в школе ты учись!</a:t>
            </a:r>
            <a:endParaRPr lang="ru-RU" sz="2400" dirty="0"/>
          </a:p>
          <a:p>
            <a:r>
              <a:rPr lang="ru-RU" sz="2400" i="1" dirty="0"/>
              <a:t>Будешь ты отличником -</a:t>
            </a:r>
            <a:endParaRPr lang="ru-RU" sz="2400" dirty="0"/>
          </a:p>
          <a:p>
            <a:r>
              <a:rPr lang="ru-RU" sz="2400" i="1" dirty="0"/>
              <a:t>Станешь </a:t>
            </a:r>
            <a:r>
              <a:rPr lang="ru-RU" sz="2400" i="1" dirty="0" smtClean="0"/>
              <a:t>(...)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Загадки на военную тематику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90600"/>
            <a:ext cx="3438525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91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3779912" y="836712"/>
            <a:ext cx="48965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Моряком ты можешь стать, </a:t>
            </a:r>
            <a:endParaRPr lang="ru-RU" sz="2400" dirty="0"/>
          </a:p>
          <a:p>
            <a:r>
              <a:rPr lang="ru-RU" sz="2400" b="1" i="1" dirty="0"/>
              <a:t>Чтоб границу охранять</a:t>
            </a:r>
            <a:endParaRPr lang="ru-RU" sz="2400" dirty="0"/>
          </a:p>
          <a:p>
            <a:r>
              <a:rPr lang="ru-RU" sz="2400" b="1" i="1" dirty="0"/>
              <a:t>И служить не на земле, </a:t>
            </a:r>
            <a:endParaRPr lang="ru-RU" sz="2400" dirty="0"/>
          </a:p>
          <a:p>
            <a:r>
              <a:rPr lang="ru-RU" sz="2400" b="1" i="1" dirty="0"/>
              <a:t>А на военном </a:t>
            </a:r>
            <a:r>
              <a:rPr lang="ru-RU" sz="2400" b="1" i="1" dirty="0" smtClean="0"/>
              <a:t>(...)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416958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6809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51520" y="404664"/>
            <a:ext cx="7520940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Самолет парит, как птица,</a:t>
            </a:r>
            <a:endParaRPr lang="ru-RU" sz="2400" dirty="0"/>
          </a:p>
          <a:p>
            <a:r>
              <a:rPr lang="ru-RU" sz="2400" b="1" i="1" dirty="0"/>
              <a:t>Там - воздушная граница.</a:t>
            </a:r>
            <a:endParaRPr lang="ru-RU" sz="2400" dirty="0"/>
          </a:p>
          <a:p>
            <a:r>
              <a:rPr lang="ru-RU" sz="2400" b="1" i="1" dirty="0"/>
              <a:t>На посту и днем, и ночью</a:t>
            </a:r>
            <a:endParaRPr lang="ru-RU" sz="2400" dirty="0"/>
          </a:p>
          <a:p>
            <a:r>
              <a:rPr lang="ru-RU" sz="2400" b="1" i="1" dirty="0"/>
              <a:t>Наш солдат - военный </a:t>
            </a:r>
            <a:r>
              <a:rPr lang="ru-RU" sz="2400" b="1" i="1" dirty="0" smtClean="0"/>
              <a:t>(...)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411193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73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139952" y="188640"/>
            <a:ext cx="7520940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Снова в бой машина мчится,</a:t>
            </a:r>
            <a:endParaRPr lang="ru-RU" sz="2400" dirty="0"/>
          </a:p>
          <a:p>
            <a:r>
              <a:rPr lang="ru-RU" sz="2400" b="1" i="1" dirty="0"/>
              <a:t>Режут землю гусеницы,</a:t>
            </a:r>
            <a:endParaRPr lang="ru-RU" sz="2400" dirty="0"/>
          </a:p>
          <a:p>
            <a:r>
              <a:rPr lang="ru-RU" sz="2400" b="1" i="1" dirty="0"/>
              <a:t>Та машина в поле чистом</a:t>
            </a:r>
            <a:endParaRPr lang="ru-RU" sz="2400" dirty="0"/>
          </a:p>
          <a:p>
            <a:r>
              <a:rPr lang="ru-RU" sz="2400" b="1" i="1" dirty="0"/>
              <a:t>Управляется </a:t>
            </a:r>
            <a:r>
              <a:rPr lang="ru-RU" sz="2400" b="1" i="1" dirty="0" smtClean="0"/>
              <a:t>(...)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89696"/>
            <a:ext cx="438905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5721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7709480" cy="4059912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ru-RU" dirty="0"/>
              <a:t>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Герой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– за Родину горой.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Жить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– Родине служить.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Где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смелость – там победа.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Смелого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враг не возьмёт.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Смелый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боец – в бою молодец.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Чем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крепче дружба, тем легче дружба.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Плох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тот солдат, который не мечтает стать генералом.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Тяжело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в учении – легко в бою.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Если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армия сильна – непобедима и страна.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Народ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 армия едины.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Пословицы и поговорки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33337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6021288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Конец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644914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2960" y="620688"/>
            <a:ext cx="3389000" cy="604867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Когда лежит на речках лёд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 вьюга мчится вдаль,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Чудесный праздник нам несёт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Задумчивый февраль.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Наступит праздник всех солдат,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Защитников, бойцов.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Поздравить будет каждый рад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 дедов, и отцов!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нарисую пароход,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620688"/>
            <a:ext cx="3544392" cy="470798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Где папа капитан.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Отважно папа мой плывет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Из дальних-дальних стран.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нарисую самолёт,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Где папа командир.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 дни, и ночи напролёт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Спасает папа мир.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нарисую пистолет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 всадника в седле.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знаю: лучше папы нет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Героев на земле!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9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Российская армия </a:t>
            </a:r>
            <a:r>
              <a:rPr lang="ru-RU" sz="2000" b="0" dirty="0" smtClean="0"/>
              <a:t>– это вооруженные силы нашей родины, которая защищает ее честь, независимость и свободу.</a:t>
            </a:r>
            <a:endParaRPr lang="ru-RU" sz="20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604867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724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В вооруженные силы РФ входят: 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 – сухопутные войска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 –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военно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- воздушные силы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3 – ракетные  войска стратегического назначения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4 – военно- морской флот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5 – войска противовоздушной обороны страны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3954901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9427"/>
            <a:ext cx="3817218" cy="2772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Сухопутные войска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" y="3693904"/>
            <a:ext cx="4481220" cy="2572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61230"/>
            <a:ext cx="4279392" cy="2843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59632" y="32423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Ракетные части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319189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Артиллерия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629863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Пехота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3243" y="626612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558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5616624" cy="3843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0688"/>
            <a:ext cx="5055988" cy="2263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Военно-воздушные силы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299695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Бомбардировочные истребители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590792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Вертолетные части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6197947" cy="4394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03000"/>
          </a:xfrm>
        </p:spPr>
        <p:txBody>
          <a:bodyPr/>
          <a:lstStyle/>
          <a:p>
            <a:r>
              <a:rPr lang="ru-RU" dirty="0" smtClean="0"/>
              <a:t>Ракетные войска стратегического назначения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528665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Машина боевого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24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0" y="764704"/>
            <a:ext cx="3867283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8030"/>
            <a:ext cx="3708568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940" cy="548640"/>
          </a:xfrm>
        </p:spPr>
        <p:txBody>
          <a:bodyPr/>
          <a:lstStyle/>
          <a:p>
            <a:pPr algn="ctr"/>
            <a:r>
              <a:rPr lang="ru-RU" dirty="0" err="1" smtClean="0"/>
              <a:t>Военно</a:t>
            </a:r>
            <a:r>
              <a:rPr lang="ru-RU" dirty="0"/>
              <a:t> </a:t>
            </a:r>
            <a:r>
              <a:rPr lang="ru-RU" dirty="0" smtClean="0"/>
              <a:t>- морской флот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05" y="3419538"/>
            <a:ext cx="5475288" cy="302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15616" y="33883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Морская авиация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338835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Подводная лодка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626851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Боевой корабль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1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45121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965798" cy="272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964488" cy="542960"/>
          </a:xfrm>
        </p:spPr>
        <p:txBody>
          <a:bodyPr/>
          <a:lstStyle/>
          <a:p>
            <a:r>
              <a:rPr lang="ru-RU" dirty="0" smtClean="0"/>
              <a:t>Войска противовоздушной обороны страны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8610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Самолеты истребители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4725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Зенитные ракеты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81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134</TotalTime>
  <Words>286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Tunga</vt:lpstr>
      <vt:lpstr>Wingdings</vt:lpstr>
      <vt:lpstr>Углы</vt:lpstr>
      <vt:lpstr>23 февраля</vt:lpstr>
      <vt:lpstr>Презентация PowerPoint</vt:lpstr>
      <vt:lpstr>Презентация PowerPoint</vt:lpstr>
      <vt:lpstr>Презентация PowerPoint</vt:lpstr>
      <vt:lpstr>Сухопутные войска</vt:lpstr>
      <vt:lpstr>Военно-воздушные силы</vt:lpstr>
      <vt:lpstr>Ракетные войска стратегического назначения</vt:lpstr>
      <vt:lpstr>Военно - морской флот</vt:lpstr>
      <vt:lpstr>Войска противовоздушной обороны страны</vt:lpstr>
      <vt:lpstr>Загадки на военную тематику</vt:lpstr>
      <vt:lpstr>Презентация PowerPoint</vt:lpstr>
      <vt:lpstr>Презентация PowerPoint</vt:lpstr>
      <vt:lpstr>Презентация PowerPoint</vt:lpstr>
      <vt:lpstr>Пословицы и поговорки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лена</dc:creator>
  <cp:lastModifiedBy>Cadik №28</cp:lastModifiedBy>
  <cp:revision>16</cp:revision>
  <dcterms:created xsi:type="dcterms:W3CDTF">2013-02-16T10:56:54Z</dcterms:created>
  <dcterms:modified xsi:type="dcterms:W3CDTF">2018-02-26T09:00:55Z</dcterms:modified>
</cp:coreProperties>
</file>